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63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88B2E-BC49-4550-B027-A193315EE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2642D5-1EB1-4ADF-AEF5-3854D93E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471D29-6047-4EA7-94E8-2AF63772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2EE7A-C31B-45F1-A76D-745B8CCB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746742-163A-48F0-B8AB-169406BE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92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5B2A0-9C39-4915-BCBE-2D925903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9BD1EC-175D-4200-A1D5-634B40A95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0DDF8C-3E99-45DB-9EBF-C280FF69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6643C-7E6C-4557-B157-0873BBCE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6156E9-CAD8-453C-A154-0283C539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16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1DE0D2-FF9A-47E0-95D5-31E13FD4D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2183F5-76FE-4C81-8F59-EBAFA4446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89E0B8-D3CA-4075-BE1C-C6419DB5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D0F494-A510-49B3-B656-B5E3451D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52C46A-0B96-47B7-9594-A785D246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64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D7E09-7138-4F2D-BBAD-75506335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455545-FDA9-45C5-B7CB-4A86874C6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C6389B-D7F7-4698-A417-576C4F54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CD05ED-E7F6-495C-B3DD-39419A87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E1EC9-1A72-430A-96FA-3A2AD3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62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60140-0D83-4061-8067-448515E6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CCAED8-F9AF-48C4-B008-D42E7CDD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55D60F-DF47-4D35-BFD8-3EDF2602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C4560D-6B8D-4B5C-9540-5E59A3E4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432D90-0D9D-4DBC-8373-1D7C65E7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6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F24F-E903-4872-BE08-3EE28D65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F03EDB-ED42-4C67-BF40-64B8EF006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6E3272-D983-478F-B534-0E9155A7D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73FD6B-448F-4A0C-ADA7-F079F5C7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EC8E2C-A8D2-414D-822D-BEACB603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C2582C-2D8E-4BCD-BBE1-1767CEC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28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C9589-6BB9-4BEC-ABB3-926874EC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43ED1F-99A4-4582-AB41-7AAC3DE94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8D98F6-0AF0-40FE-A55D-EF2DD164C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8BB5E0-3010-4207-8AF8-7214F0DF7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2A7B3D-E61C-4D31-9390-31EABCBC6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D76606-1192-46B5-A7C9-792BF436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74A097-4562-4BDB-BCE7-434E45E6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52B636-AE87-4513-81C5-096F4A33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59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7DBBC-7CF3-4D76-BB21-E9F0FFC6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01A497-F274-4FBD-9DB0-A74720C9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710B20-25EA-4DED-8BB0-88B331AF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26CBAE-301E-41EA-9AE7-110C57B1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6C8325-DD26-4ED6-87D7-2CB27FB4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E74F6F-62B8-460D-800B-1F276915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F6452B-4FA6-429E-B0AE-AB3F769E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7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C04A3-E767-433C-A4FA-54ADBD8A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25BB6-C433-4C00-B9E2-ABDC3809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8435A6-4F69-4239-BAEB-57F3FCE5B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41A3EC-52F3-4B6B-B8AA-A6CD578E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A6BDA-B944-4091-8BBA-59FA94C6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6FC510-EE88-414F-B8F7-6204E3E3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1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0F146-D187-4000-B50C-76C92722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FB37E5-7CDC-4CD9-B1E1-68266F915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2BDAED-B18E-4E9B-8EBE-42EC283CB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AB8E3E-F3C7-498D-8C6E-803FD5D1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B3D6C9-AEBE-42BA-91CF-4CACD2EC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ECEE2B-7BE7-4B7F-879F-8540596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9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2778AE-549D-4242-9588-6E21BA2F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C7E567-E1B4-458F-88A1-C3A189B6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2281A7-4857-49AC-BB53-4F7C9CA8D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3B66-1C1E-4D98-B251-521C94E0874B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37A77C-EFD5-4877-9A33-C3FDAAD6D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F09039-BBF1-490D-BB2A-9F0E767CE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6476-2F6F-4548-8592-03930FEE7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3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Image 6" descr="Une image contenant objet&#10;&#10;Description générée automatiquement">
            <a:extLst>
              <a:ext uri="{FF2B5EF4-FFF2-40B4-BE49-F238E27FC236}">
                <a16:creationId xmlns:a16="http://schemas.microsoft.com/office/drawing/2014/main" id="{75171F81-204A-476B-8F65-89913C3AD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985A8-73D1-40BC-9D98-187571548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556" y="2504661"/>
            <a:ext cx="5176608" cy="3533386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« La communication dans le monde vivant»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E509EF-8E8B-4189-AC61-62781A767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914" y="591395"/>
            <a:ext cx="4645250" cy="1147863"/>
          </a:xfrm>
        </p:spPr>
        <p:txBody>
          <a:bodyPr anchor="t">
            <a:normAutofit lnSpcReduction="10000"/>
          </a:bodyPr>
          <a:lstStyle/>
          <a:p>
            <a:r>
              <a:rPr lang="fr-FR" sz="2000" dirty="0"/>
              <a:t>Le thème du concours de ces </a:t>
            </a:r>
          </a:p>
          <a:p>
            <a:r>
              <a:rPr lang="fr-FR" sz="2000" dirty="0"/>
              <a:t>2ème</a:t>
            </a:r>
            <a:r>
              <a:rPr lang="fr-FR" sz="2000" baseline="30000" dirty="0"/>
              <a:t>  </a:t>
            </a:r>
            <a:r>
              <a:rPr lang="fr-FR" sz="2000" dirty="0"/>
              <a:t>Olympiades Françaises de Biologie</a:t>
            </a:r>
          </a:p>
          <a:p>
            <a:r>
              <a:rPr lang="fr-FR" sz="2000" dirty="0"/>
              <a:t> session 2022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objet&#10;&#10;Description générée automatiquement">
            <a:extLst>
              <a:ext uri="{FF2B5EF4-FFF2-40B4-BE49-F238E27FC236}">
                <a16:creationId xmlns:a16="http://schemas.microsoft.com/office/drawing/2014/main" id="{D32E95F5-81B6-44DB-8AB3-54FB08F37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55318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51520D-ACAC-4E5C-8DBE-5393223428BB}"/>
              </a:ext>
            </a:extLst>
          </p:cNvPr>
          <p:cNvSpPr txBox="1"/>
          <p:nvPr/>
        </p:nvSpPr>
        <p:spPr>
          <a:xfrm>
            <a:off x="2093843" y="450574"/>
            <a:ext cx="3472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2"/>
                </a:solidFill>
              </a:rPr>
              <a:t>Le thème </a:t>
            </a:r>
          </a:p>
        </p:txBody>
      </p:sp>
    </p:spTree>
    <p:extLst>
      <p:ext uri="{BB962C8B-B14F-4D97-AF65-F5344CB8AC3E}">
        <p14:creationId xmlns:p14="http://schemas.microsoft.com/office/powerpoint/2010/main" val="339284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5BD079-5CEE-42F1-84CB-0D8FC758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7815" y="1426322"/>
            <a:ext cx="4645250" cy="3591341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00B0F0"/>
                </a:solidFill>
              </a:rPr>
              <a:t>Toutes et tous les élèves de classe Première</a:t>
            </a:r>
            <a:r>
              <a:rPr lang="fr-FR" baseline="30000" dirty="0">
                <a:solidFill>
                  <a:srgbClr val="00B0F0"/>
                </a:solidFill>
              </a:rPr>
              <a:t> </a:t>
            </a:r>
            <a:r>
              <a:rPr lang="fr-FR" dirty="0">
                <a:solidFill>
                  <a:srgbClr val="00B0F0"/>
                </a:solidFill>
              </a:rPr>
              <a:t>et de Terminale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2D99D0-D6BB-477B-BB23-0DE8E1D5A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848" y="5440018"/>
            <a:ext cx="4645250" cy="702365"/>
          </a:xfrm>
        </p:spPr>
        <p:txBody>
          <a:bodyPr anchor="t"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bg1"/>
                </a:solidFill>
              </a:rPr>
              <a:t>Pas d’obligation de suivre la Spécialité SVT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bg1"/>
                </a:solidFill>
              </a:rPr>
              <a:t>Concours par équipes de 2,3 ou 4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8C91F1-E3BA-4201-8D0A-45D82AD29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068359"/>
            <a:ext cx="4047843" cy="23072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A717C76-0BC8-495D-A6F8-45F7AAC02654}"/>
              </a:ext>
            </a:extLst>
          </p:cNvPr>
          <p:cNvSpPr txBox="1"/>
          <p:nvPr/>
        </p:nvSpPr>
        <p:spPr>
          <a:xfrm>
            <a:off x="2080590" y="927652"/>
            <a:ext cx="3472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Pour Qui</a:t>
            </a:r>
            <a:r>
              <a:rPr lang="fr-FR" sz="4400" dirty="0"/>
              <a:t> </a:t>
            </a:r>
            <a:r>
              <a:rPr lang="fr-FR" sz="44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969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5BD079-5CEE-42F1-84CB-0D8FC758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0695" y="2571749"/>
            <a:ext cx="4645250" cy="2889114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00B0F0"/>
                </a:solidFill>
              </a:rPr>
              <a:t>Inscriptions jusqu’au </a:t>
            </a:r>
            <a:br>
              <a:rPr lang="fr-FR" dirty="0">
                <a:solidFill>
                  <a:srgbClr val="00B0F0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31 novembre 2021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8C91F1-E3BA-4201-8D0A-45D82AD29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551524"/>
            <a:ext cx="4047843" cy="23072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A717C76-0BC8-495D-A6F8-45F7AAC02654}"/>
              </a:ext>
            </a:extLst>
          </p:cNvPr>
          <p:cNvSpPr txBox="1"/>
          <p:nvPr/>
        </p:nvSpPr>
        <p:spPr>
          <a:xfrm>
            <a:off x="2093843" y="450574"/>
            <a:ext cx="3472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Quand</a:t>
            </a:r>
            <a:r>
              <a:rPr lang="fr-FR" sz="4400" dirty="0"/>
              <a:t> </a:t>
            </a:r>
            <a:r>
              <a:rPr lang="fr-FR" sz="44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73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5BD079-5CEE-42F1-84CB-0D8FC758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491145"/>
            <a:ext cx="4645250" cy="538915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00B0F0"/>
                </a:solidFill>
              </a:rPr>
              <a:t>Dépôt du projet gagnant de l’établissement</a:t>
            </a:r>
            <a:br>
              <a:rPr lang="fr-FR" dirty="0">
                <a:solidFill>
                  <a:srgbClr val="00B0F0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1 février 2022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8C91F1-E3BA-4201-8D0A-45D82AD29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551524"/>
            <a:ext cx="4047843" cy="23072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A717C76-0BC8-495D-A6F8-45F7AAC02654}"/>
              </a:ext>
            </a:extLst>
          </p:cNvPr>
          <p:cNvSpPr txBox="1"/>
          <p:nvPr/>
        </p:nvSpPr>
        <p:spPr>
          <a:xfrm>
            <a:off x="2093843" y="450574"/>
            <a:ext cx="3472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Quand</a:t>
            </a:r>
            <a:r>
              <a:rPr lang="fr-FR" sz="4400" dirty="0"/>
              <a:t> </a:t>
            </a:r>
            <a:r>
              <a:rPr lang="fr-FR" sz="44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43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5BD079-5CEE-42F1-84CB-0D8FC758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425" y="2290396"/>
            <a:ext cx="4645250" cy="2889114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00B0F0"/>
                </a:solidFill>
              </a:rPr>
              <a:t>Une vidéo </a:t>
            </a:r>
            <a:br>
              <a:rPr lang="fr-FR" dirty="0">
                <a:solidFill>
                  <a:srgbClr val="00B0F0"/>
                </a:solidFill>
              </a:rPr>
            </a:br>
            <a:r>
              <a:rPr lang="fr-FR" sz="3600" dirty="0">
                <a:solidFill>
                  <a:srgbClr val="00B0F0"/>
                </a:solidFill>
              </a:rPr>
              <a:t>de 5 minutes</a:t>
            </a:r>
            <a:r>
              <a:rPr lang="fr-FR" dirty="0">
                <a:solidFill>
                  <a:srgbClr val="00B0F0"/>
                </a:solidFill>
              </a:rPr>
              <a:t/>
            </a:r>
            <a:br>
              <a:rPr lang="fr-FR" dirty="0">
                <a:solidFill>
                  <a:srgbClr val="00B0F0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+ </a:t>
            </a:r>
            <a:br>
              <a:rPr lang="fr-FR" dirty="0">
                <a:solidFill>
                  <a:srgbClr val="00B0F0"/>
                </a:solidFill>
              </a:rPr>
            </a:br>
            <a:r>
              <a:rPr lang="fr-FR" dirty="0">
                <a:solidFill>
                  <a:srgbClr val="00B0F0"/>
                </a:solidFill>
              </a:rPr>
              <a:t>un « abstract » </a:t>
            </a:r>
            <a:r>
              <a:rPr lang="fr-FR" sz="3600" dirty="0">
                <a:solidFill>
                  <a:srgbClr val="00B0F0"/>
                </a:solidFill>
              </a:rPr>
              <a:t>de 20 lignes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8C91F1-E3BA-4201-8D0A-45D82AD29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551524"/>
            <a:ext cx="4047843" cy="23072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A717C76-0BC8-495D-A6F8-45F7AAC02654}"/>
              </a:ext>
            </a:extLst>
          </p:cNvPr>
          <p:cNvSpPr txBox="1"/>
          <p:nvPr/>
        </p:nvSpPr>
        <p:spPr>
          <a:xfrm>
            <a:off x="2093843" y="450574"/>
            <a:ext cx="3472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Quoi ?</a:t>
            </a:r>
          </a:p>
        </p:txBody>
      </p:sp>
    </p:spTree>
    <p:extLst>
      <p:ext uri="{BB962C8B-B14F-4D97-AF65-F5344CB8AC3E}">
        <p14:creationId xmlns:p14="http://schemas.microsoft.com/office/powerpoint/2010/main" val="231933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AE2CBD-04F1-48BC-9AD3-9B77F79F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960487"/>
            <a:ext cx="5157787" cy="543753"/>
          </a:xfrm>
        </p:spPr>
        <p:txBody>
          <a:bodyPr/>
          <a:lstStyle/>
          <a:p>
            <a:pPr algn="ctr"/>
            <a:r>
              <a:rPr lang="fr-FR" dirty="0"/>
              <a:t>Une </a:t>
            </a:r>
            <a:r>
              <a:rPr lang="fr-FR" cap="small" dirty="0"/>
              <a:t>vidéo</a:t>
            </a:r>
            <a:r>
              <a:rPr lang="fr-FR" dirty="0"/>
              <a:t> de 5 minutes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D8073E-6E01-467A-AD91-69298905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546640"/>
            <a:ext cx="5393012" cy="4736146"/>
          </a:xfrm>
        </p:spPr>
        <p:txBody>
          <a:bodyPr>
            <a:noAutofit/>
          </a:bodyPr>
          <a:lstStyle/>
          <a:p>
            <a:r>
              <a:rPr lang="fr-FR" sz="1600" b="1" dirty="0"/>
              <a:t>Qualité scientifique</a:t>
            </a: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Maitrise de la démarche scientifique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Présentation de la problématique (contexte, questions, argumentaire)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Choix judicieux des publications et référents scientifiques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Intégration dans des enjeux contemporains (santé, développement durable,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Expérimentation cohérente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Exactitude des notions scientifiques présentées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Qualité scientifique de l’argumentation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Présentation claire des résultats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Construction du raisonnement, esprit critique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Rigueur</a:t>
            </a:r>
          </a:p>
          <a:p>
            <a:r>
              <a:rPr lang="fr-FR" sz="1600" b="1" dirty="0"/>
              <a:t>Qualité graphique</a:t>
            </a:r>
            <a:endParaRPr lang="fr-FR" sz="1600" b="1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Maitrise de la langue française et de l’expression orale (dynamique, clarté du propos)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Respect du temps imposé </a:t>
            </a:r>
            <a:r>
              <a:rPr lang="fr-FR" sz="1600" b="1" u="heavy" dirty="0"/>
              <a:t>(5 minutes maximum)</a:t>
            </a: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Originalité, créativité, effets graphiques et sonores,</a:t>
            </a:r>
            <a:endParaRPr lang="fr-FR" sz="1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08973F-AE94-4F96-B476-ABFA780E2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4" y="1047468"/>
            <a:ext cx="5183188" cy="543753"/>
          </a:xfrm>
        </p:spPr>
        <p:txBody>
          <a:bodyPr/>
          <a:lstStyle/>
          <a:p>
            <a:pPr algn="ctr"/>
            <a:r>
              <a:rPr lang="fr-FR" dirty="0"/>
              <a:t>Un « abstract » de 20 lignes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FC103-2F48-4204-A388-7BE0BAD0E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1800" y="1591221"/>
            <a:ext cx="5183188" cy="368458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fr-FR" sz="6400" dirty="0"/>
              <a:t>Respect de la forme imposée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5600" dirty="0"/>
              <a:t>Police </a:t>
            </a:r>
            <a:r>
              <a:rPr lang="fr-FR" sz="5600" b="1" dirty="0"/>
              <a:t>Calibri</a:t>
            </a:r>
            <a:r>
              <a:rPr lang="fr-FR" sz="5600" dirty="0"/>
              <a:t>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5600" dirty="0"/>
              <a:t>Taille de police </a:t>
            </a:r>
            <a:r>
              <a:rPr lang="fr-FR" sz="5600" b="1" dirty="0"/>
              <a:t>11</a:t>
            </a:r>
            <a:r>
              <a:rPr lang="fr-FR" sz="5600" dirty="0"/>
              <a:t>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5600" dirty="0"/>
              <a:t>Interligne 1 point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5600" dirty="0"/>
              <a:t>Marges 2.5 cm 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5600" dirty="0"/>
              <a:t>Texte justifié, </a:t>
            </a:r>
            <a:r>
              <a:rPr lang="fr-FR" sz="5600" b="1" u="heavy" dirty="0"/>
              <a:t>20 lignes max</a:t>
            </a:r>
            <a:endParaRPr lang="fr-FR" sz="5600" dirty="0"/>
          </a:p>
          <a:p>
            <a:pPr lvl="0"/>
            <a:r>
              <a:rPr lang="fr-FR" sz="6400" dirty="0"/>
              <a:t>Choix judicieux des </a:t>
            </a:r>
            <a:r>
              <a:rPr lang="fr-FR" sz="7200" dirty="0"/>
              <a:t>mots-clés</a:t>
            </a:r>
            <a:endParaRPr lang="fr-FR" sz="6400" dirty="0"/>
          </a:p>
          <a:p>
            <a:pPr lvl="0"/>
            <a:r>
              <a:rPr lang="fr-FR" sz="6400" dirty="0"/>
              <a:t>Résumé clair, synthétique et compréhensible</a:t>
            </a:r>
          </a:p>
          <a:p>
            <a:pPr lvl="0"/>
            <a:r>
              <a:rPr lang="fr-FR" sz="6400" dirty="0"/>
              <a:t>Exactitude des notions scientifiques présentées</a:t>
            </a:r>
          </a:p>
          <a:p>
            <a:pPr lvl="0"/>
            <a:r>
              <a:rPr lang="fr-FR" sz="6400" dirty="0"/>
              <a:t>Qualité scientifique de l’argumentation</a:t>
            </a:r>
          </a:p>
          <a:p>
            <a:pPr lvl="0"/>
            <a:r>
              <a:rPr lang="fr-FR" sz="6400" dirty="0"/>
              <a:t>Respect des conventions scientifiques</a:t>
            </a:r>
          </a:p>
          <a:p>
            <a:pPr lvl="0"/>
            <a:r>
              <a:rPr lang="fr-FR" sz="6400" dirty="0"/>
              <a:t>Perspective et ouvertures</a:t>
            </a:r>
          </a:p>
          <a:p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FE78FA9-AE8E-4E73-B28C-EF3845D369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1335" y="166308"/>
            <a:ext cx="653555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Des Critères d’</a:t>
            </a:r>
            <a:r>
              <a:rPr lang="fr-FR" dirty="0">
                <a:solidFill>
                  <a:schemeClr val="tx2"/>
                </a:solidFill>
              </a:rPr>
              <a:t>é</a:t>
            </a:r>
            <a:r>
              <a:rPr lang="fr-FR" sz="4400" dirty="0">
                <a:solidFill>
                  <a:schemeClr val="tx2"/>
                </a:solidFill>
              </a:rPr>
              <a:t>valuation </a:t>
            </a:r>
            <a:r>
              <a:rPr lang="fr-FR" sz="4400" dirty="0"/>
              <a:t> </a:t>
            </a:r>
            <a:r>
              <a:rPr lang="fr-FR" sz="44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724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8C91F1-E3BA-4201-8D0A-45D82AD29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0" y="2747354"/>
            <a:ext cx="4047843" cy="23072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A717C76-0BC8-495D-A6F8-45F7AAC02654}"/>
              </a:ext>
            </a:extLst>
          </p:cNvPr>
          <p:cNvSpPr txBox="1"/>
          <p:nvPr/>
        </p:nvSpPr>
        <p:spPr>
          <a:xfrm>
            <a:off x="387940" y="450574"/>
            <a:ext cx="5636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tx2"/>
                </a:solidFill>
              </a:rPr>
              <a:t>Des sélections pour les qualifications nationales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95A73-77DF-463A-A778-043861BDED26}"/>
              </a:ext>
            </a:extLst>
          </p:cNvPr>
          <p:cNvSpPr/>
          <p:nvPr/>
        </p:nvSpPr>
        <p:spPr>
          <a:xfrm>
            <a:off x="6571352" y="4993518"/>
            <a:ext cx="5148701" cy="162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Une vidéo finaliste AEFE :</a:t>
            </a:r>
          </a:p>
          <a:p>
            <a:pPr algn="ctr"/>
            <a:r>
              <a:rPr lang="fr-FR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Jury AEFE monde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5087D1B-5591-4179-9FA3-915F85C14D0C}"/>
              </a:ext>
            </a:extLst>
          </p:cNvPr>
          <p:cNvSpPr txBox="1"/>
          <p:nvPr/>
        </p:nvSpPr>
        <p:spPr>
          <a:xfrm>
            <a:off x="6571352" y="789139"/>
            <a:ext cx="5145372" cy="246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Une vidéo sélectionnée par lycée :</a:t>
            </a:r>
          </a:p>
          <a:p>
            <a:pPr algn="ctr"/>
            <a:r>
              <a:rPr lang="fr-F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Jury du lycée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EA5EF73-F044-4FF3-B275-71BFBF37A1B6}"/>
              </a:ext>
            </a:extLst>
          </p:cNvPr>
          <p:cNvSpPr txBox="1">
            <a:spLocks/>
          </p:cNvSpPr>
          <p:nvPr/>
        </p:nvSpPr>
        <p:spPr>
          <a:xfrm>
            <a:off x="6560722" y="2093460"/>
            <a:ext cx="5156002" cy="1307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6700" dirty="0">
                <a:solidFill>
                  <a:srgbClr val="00B0F0"/>
                </a:solidFill>
              </a:rPr>
              <a:t>Une vidéo par Zone AEFE : </a:t>
            </a:r>
          </a:p>
          <a:p>
            <a:pPr>
              <a:lnSpc>
                <a:spcPct val="100000"/>
              </a:lnSpc>
            </a:pPr>
            <a:r>
              <a:rPr lang="fr-FR" sz="5100" b="1" dirty="0">
                <a:solidFill>
                  <a:schemeClr val="accent2"/>
                </a:solidFill>
              </a:rPr>
              <a:t>Jury Zone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2093ACF-0DB7-4B5F-A951-490D5E1B0E4D}"/>
              </a:ext>
            </a:extLst>
          </p:cNvPr>
          <p:cNvSpPr txBox="1">
            <a:spLocks/>
          </p:cNvSpPr>
          <p:nvPr/>
        </p:nvSpPr>
        <p:spPr>
          <a:xfrm>
            <a:off x="6560722" y="3429000"/>
            <a:ext cx="5479758" cy="1307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6700" dirty="0">
                <a:solidFill>
                  <a:srgbClr val="00B0F0"/>
                </a:solidFill>
              </a:rPr>
              <a:t>Une vidéo par Secteur AEFE : </a:t>
            </a:r>
          </a:p>
          <a:p>
            <a:pPr>
              <a:lnSpc>
                <a:spcPct val="100000"/>
              </a:lnSpc>
            </a:pPr>
            <a:r>
              <a:rPr lang="fr-FR" sz="5100" b="1" dirty="0">
                <a:solidFill>
                  <a:srgbClr val="00B050"/>
                </a:solidFill>
              </a:rPr>
              <a:t>Jury Secteur </a:t>
            </a:r>
          </a:p>
        </p:txBody>
      </p:sp>
    </p:spTree>
    <p:extLst>
      <p:ext uri="{BB962C8B-B14F-4D97-AF65-F5344CB8AC3E}">
        <p14:creationId xmlns:p14="http://schemas.microsoft.com/office/powerpoint/2010/main" val="22746266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263</Words>
  <Application>Microsoft Office PowerPoint</Application>
  <PresentationFormat>Grand écran</PresentationFormat>
  <Paragraphs>54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Impact</vt:lpstr>
      <vt:lpstr>Wingdings</vt:lpstr>
      <vt:lpstr>Thème Office</vt:lpstr>
      <vt:lpstr>Présentation PowerPoint</vt:lpstr>
      <vt:lpstr>« La communication dans le monde vivant»</vt:lpstr>
      <vt:lpstr>Toutes et tous les élèves de classe Première et de Terminale</vt:lpstr>
      <vt:lpstr>Inscriptions jusqu’au  31 novembre 2021</vt:lpstr>
      <vt:lpstr>Dépôt du projet gagnant de l’établissement 1 février 2022 </vt:lpstr>
      <vt:lpstr>Une vidéo  de 5 minutes +  un « abstract » de 20 lignes</vt:lpstr>
      <vt:lpstr>Des Critères d’évaluation 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Pitiot</dc:creator>
  <cp:lastModifiedBy>Communication - Jihane DOUAZI</cp:lastModifiedBy>
  <cp:revision>15</cp:revision>
  <dcterms:created xsi:type="dcterms:W3CDTF">2020-01-13T21:53:04Z</dcterms:created>
  <dcterms:modified xsi:type="dcterms:W3CDTF">2022-03-01T05:13:56Z</dcterms:modified>
</cp:coreProperties>
</file>