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5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58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400" d="100"/>
          <a:sy n="400" d="100"/>
        </p:scale>
        <p:origin x="-6948" y="-98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3249F-C809-4E58-9A55-A8FC590E8042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1E6D3-3F7F-4F93-85EC-6E988E37CD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840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1E6D3-3F7F-4F93-85EC-6E988E37CD1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96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ECD09-467B-48BD-BDEC-EA37A6AD1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06328F-73EE-4362-89A8-A6DA4DBF41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E257C9-DC9D-45B6-A091-836CD4AB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8C406-4CEA-4BEA-8908-0F883D99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A13D43-4E5B-4FE3-92FC-55E096EE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08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CA7EFA-8D53-4F42-A4B3-22902597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EC6C1F-BB05-441C-A371-5FCF25C4E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9124B7-20CD-4679-97C5-8D40BF24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6C9FD9-2D16-4CA7-A6D5-C61C3EC09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3ED483-2562-4FD9-B3DE-ABBA4ED0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9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B726B8-C310-4C51-9055-23F59E40E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70F017-8D22-450F-BA4F-87841DD4A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E8ECFA-8A06-4271-BA49-700FA882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54C2E3-FAE0-4F11-977D-8F97991A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1DA9B8-F476-4493-ACF8-4B15B777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5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AA363E-77D9-41AF-A178-3A6BF49F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D9F654-45D5-4687-8670-ECA23CD78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377ED1-FE81-403A-8CBA-11F9348E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0146B9-141F-49BB-BC92-EF98DA4DA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4BBA51-A4D3-434C-B19D-5973040D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0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980B4-74A8-4FF4-B593-AD7374A5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945869-9885-4C70-AA54-3C66C0805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46443F-2444-42E6-9B29-831882BA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A66AF6-47F4-47BB-A9DA-EF14BBA6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520FB0-AD2E-4274-8B5E-5A58565B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67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1AA7D1-EF73-4C4B-8BCA-46EB09C61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38CE9A-398A-4263-9027-EBC08E436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F07395-BC52-463D-A55C-0EC3D0CBF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F925-E3D3-484C-A94B-4D3217947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3B71C1-DD88-4F08-845B-683AE81F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6E87CE-DC49-49D4-AC2A-E3732A8F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5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415AD-5BC5-44F5-8A99-080F9372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CC209E-F1DE-4761-B064-B2A9A56FE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73A0C2-781E-4952-B1C2-3B5CA3850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9777495-1965-4C47-BDD2-A5422A7C7A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A4A0728-1256-4C41-8FCD-761B82E12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3332EDB-349F-4A90-BD4E-912F810F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E67AE48-5051-4AF1-A8EF-8792CEB4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865F80-CEEF-4D9E-8073-AA3C1982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91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CDA3C0-C90F-4EED-9F82-006A2DCD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88F4CC-607B-4F3E-B6FE-9F6BDBA5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7E7F16-0D43-4420-944A-CC125584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F83857-F1FB-470E-97A7-3FE6E1B8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97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F0F90A-A21E-428F-9FE5-98CE78AB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2B50F60-2E61-484E-A1E0-0BDCC6AF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59B4DC-A18A-45CD-88C3-331D3877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81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709EDA-C544-4206-A98B-F5BDDF9BA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AA66DF-2B18-406B-8E07-044F864FE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7D4CC7-366C-4D7F-BB70-AF10EE40BA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5F8D04-8DCD-4840-8758-2745F854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76D03B-5E57-42FF-BEF8-AB8083E8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EB1B98-6B5D-4228-8238-8AAD71A7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70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7C5F5-0E5C-47BE-87DE-B6238AAA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EE18A3F-A32F-459C-B5BD-A4267BA74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DDF6D8-BF64-4191-AFB1-869C59658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9DF0B8-FB9C-44E3-BADB-6ACE03F7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D4F431-527C-430B-9A36-811FFFA09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A039F1-467E-4900-9518-F520D39FC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06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E315CF-9711-4F2D-B84A-D72ECE58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12FD29-2654-4610-BDE5-ED5DC6E68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EB1AC7-57DD-4664-BDDD-006634E72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7506-5523-430C-95C1-F22BC4B66E7C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E4692B-730B-4B73-B6BB-9DCE2AB037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0CD1FA-1AA6-4B83-9C13-47D97A140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1D01-240E-4447-92B9-E2A3CBDD1A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0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4E3F20DC-F496-45A2-B76E-5C94B7FA717C}"/>
              </a:ext>
            </a:extLst>
          </p:cNvPr>
          <p:cNvSpPr txBox="1"/>
          <p:nvPr/>
        </p:nvSpPr>
        <p:spPr>
          <a:xfrm>
            <a:off x="133350" y="5905458"/>
            <a:ext cx="5962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« Chaque enfant qu'on enseigne est un homme qu'on gagne. L'ignorance est la nuit qui commence l'abîme »</a:t>
            </a:r>
          </a:p>
        </p:txBody>
      </p:sp>
      <p:pic>
        <p:nvPicPr>
          <p:cNvPr id="1026" name="Picture 2" descr="Le travail des enfants dans les mines de Liège | Liège - citations">
            <a:extLst>
              <a:ext uri="{FF2B5EF4-FFF2-40B4-BE49-F238E27FC236}">
                <a16:creationId xmlns:a16="http://schemas.microsoft.com/office/drawing/2014/main" id="{6DDD770C-224D-4F56-83F4-03B6AA707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4" y="4145078"/>
            <a:ext cx="429577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CB72D96-EA73-4B2D-A023-28D4A9F812A3}"/>
              </a:ext>
            </a:extLst>
          </p:cNvPr>
          <p:cNvSpPr txBox="1"/>
          <p:nvPr/>
        </p:nvSpPr>
        <p:spPr>
          <a:xfrm>
            <a:off x="1076323" y="3198167"/>
            <a:ext cx="307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travail de l’enfant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32159A-6718-4446-B5EA-3BCC16FFFFA4}"/>
              </a:ext>
            </a:extLst>
          </p:cNvPr>
          <p:cNvSpPr txBox="1"/>
          <p:nvPr/>
        </p:nvSpPr>
        <p:spPr>
          <a:xfrm>
            <a:off x="3850782" y="0"/>
            <a:ext cx="5383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1"/>
                </a:solidFill>
              </a:rPr>
              <a:t>Les grands combats de Victor Hugo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36E2125-76B5-4064-AF5B-40A565AB068C}"/>
              </a:ext>
            </a:extLst>
          </p:cNvPr>
          <p:cNvSpPr txBox="1"/>
          <p:nvPr/>
        </p:nvSpPr>
        <p:spPr>
          <a:xfrm>
            <a:off x="8860665" y="5802428"/>
            <a:ext cx="306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« La </a:t>
            </a:r>
            <a:r>
              <a:rPr lang="fr-FR" b="1" dirty="0"/>
              <a:t>peine de mort</a:t>
            </a:r>
            <a:r>
              <a:rPr lang="fr-FR" dirty="0"/>
              <a:t> est le signe spécial et éternel de la barbarie. » .</a:t>
            </a:r>
          </a:p>
        </p:txBody>
      </p:sp>
      <p:pic>
        <p:nvPicPr>
          <p:cNvPr id="1030" name="Picture 6" descr="Hugo contre la peine de mort - Victor Hugo | Livre audio gratuit | Mp3">
            <a:extLst>
              <a:ext uri="{FF2B5EF4-FFF2-40B4-BE49-F238E27FC236}">
                <a16:creationId xmlns:a16="http://schemas.microsoft.com/office/drawing/2014/main" id="{F7473CDE-18D5-4960-8754-DD57D55DF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606" y="2984611"/>
            <a:ext cx="1809750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154140D-3EC4-4A6A-89D2-E76661E15171}"/>
              </a:ext>
            </a:extLst>
          </p:cNvPr>
          <p:cNvSpPr txBox="1"/>
          <p:nvPr/>
        </p:nvSpPr>
        <p:spPr>
          <a:xfrm>
            <a:off x="4932607" y="2904052"/>
            <a:ext cx="3786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« La République affirme le droit et impose le devoir. »</a:t>
            </a:r>
          </a:p>
        </p:txBody>
      </p:sp>
      <p:pic>
        <p:nvPicPr>
          <p:cNvPr id="1032" name="Picture 8" descr="La Liberté guidant le peuple — Wikipédia">
            <a:extLst>
              <a:ext uri="{FF2B5EF4-FFF2-40B4-BE49-F238E27FC236}">
                <a16:creationId xmlns:a16="http://schemas.microsoft.com/office/drawing/2014/main" id="{F89E2F16-A70B-4CD5-A043-DC37D9C5A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078" y="938012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0C3899F-A90C-4734-9900-F8222E81DB46}"/>
              </a:ext>
            </a:extLst>
          </p:cNvPr>
          <p:cNvSpPr txBox="1"/>
          <p:nvPr/>
        </p:nvSpPr>
        <p:spPr>
          <a:xfrm>
            <a:off x="3721994" y="837127"/>
            <a:ext cx="1625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 partisan de la république 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4B737087-3299-4A89-8EC7-C69646252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5868">
            <a:off x="5107463" y="4287824"/>
            <a:ext cx="3679353" cy="13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53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3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64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Augustin Grimprel</dc:creator>
  <cp:lastModifiedBy> </cp:lastModifiedBy>
  <cp:revision>11</cp:revision>
  <dcterms:created xsi:type="dcterms:W3CDTF">2020-05-12T12:14:05Z</dcterms:created>
  <dcterms:modified xsi:type="dcterms:W3CDTF">2020-05-14T09:10:08Z</dcterms:modified>
</cp:coreProperties>
</file>