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18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489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098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61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282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9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541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666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17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221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09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7B031-8F6F-46C4-9A4F-4579CE89EB40}" type="datetimeFigureOut">
              <a:rPr lang="fr-FR" smtClean="0"/>
              <a:t>12/04/2017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3947-BBFE-47FE-8207-15B0EA420F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24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4608512" cy="34563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401" y="0"/>
            <a:ext cx="2016847" cy="3429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48" y="11653"/>
            <a:ext cx="2043248" cy="3429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0" y="3440653"/>
            <a:ext cx="2103444" cy="3429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29000"/>
            <a:ext cx="2152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386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Webmaster</dc:creator>
  <cp:lastModifiedBy>Webmaster</cp:lastModifiedBy>
  <cp:revision>1</cp:revision>
  <dcterms:created xsi:type="dcterms:W3CDTF">2017-04-12T06:26:19Z</dcterms:created>
  <dcterms:modified xsi:type="dcterms:W3CDTF">2017-04-12T06:29:45Z</dcterms:modified>
</cp:coreProperties>
</file>